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90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97B95-BB97-4BFF-8005-AA80622541DA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A63DC-D0D0-46A7-9B96-95134D61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2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 vs GitHub - Overview</a:t>
            </a:r>
            <a:endParaRPr lang="en-US" dirty="0"/>
          </a:p>
          <a:p>
            <a:pPr>
              <a:buNone/>
            </a:pPr>
            <a:r>
              <a:rPr lang="en-US" dirty="0"/>
              <a:t>Let’s start with the big question—</a:t>
            </a:r>
            <a:r>
              <a:rPr lang="en-US" b="1" dirty="0"/>
              <a:t>What’s the difference between Git and GitHub?</a:t>
            </a:r>
            <a:br>
              <a:rPr lang="en-US" dirty="0"/>
            </a:br>
            <a:r>
              <a:rPr lang="en-US" dirty="0"/>
              <a:t>Here's a quick table to clear the confusion:</a:t>
            </a:r>
          </a:p>
          <a:p>
            <a:pPr>
              <a:buNone/>
            </a:pPr>
            <a:r>
              <a:rPr lang="en-US" dirty="0" err="1"/>
              <a:t>FeatureGitGitHubTypeVersion</a:t>
            </a:r>
            <a:r>
              <a:rPr lang="en-US" dirty="0"/>
              <a:t> Control System (VCS)Cloud-based Git repository hosting </a:t>
            </a:r>
            <a:r>
              <a:rPr lang="en-US" dirty="0" err="1"/>
              <a:t>serviceFunctionManages</a:t>
            </a:r>
            <a:r>
              <a:rPr lang="en-US" dirty="0"/>
              <a:t> source code </a:t>
            </a:r>
            <a:r>
              <a:rPr lang="en-US" dirty="0" err="1"/>
              <a:t>locallyHosts</a:t>
            </a:r>
            <a:r>
              <a:rPr lang="en-US" dirty="0"/>
              <a:t> repositories and facilitates </a:t>
            </a:r>
            <a:r>
              <a:rPr lang="en-US" dirty="0" err="1"/>
              <a:t>collaborationUsageCommand</a:t>
            </a:r>
            <a:r>
              <a:rPr lang="en-US" dirty="0"/>
              <a:t>-line or GUI </a:t>
            </a:r>
            <a:r>
              <a:rPr lang="en-US" dirty="0" err="1"/>
              <a:t>toolsWeb</a:t>
            </a:r>
            <a:r>
              <a:rPr lang="en-US" dirty="0"/>
              <a:t> interface with additional </a:t>
            </a:r>
            <a:r>
              <a:rPr lang="en-US" dirty="0" err="1"/>
              <a:t>toolsOwnershipOpen</a:t>
            </a:r>
            <a:r>
              <a:rPr lang="en-US" dirty="0"/>
              <a:t>-source (by Linus Torvalds)Owned by Microsoft</a:t>
            </a:r>
          </a:p>
          <a:p>
            <a:pPr>
              <a:buNone/>
            </a:pPr>
            <a:r>
              <a:rPr lang="en-US" dirty="0"/>
              <a:t>So yeah—Git is the </a:t>
            </a:r>
            <a:r>
              <a:rPr lang="en-US" i="1" dirty="0"/>
              <a:t>engine</a:t>
            </a:r>
            <a:r>
              <a:rPr lang="en-US" dirty="0"/>
              <a:t>, and GitHub is the </a:t>
            </a:r>
            <a:r>
              <a:rPr lang="en-US" i="1" dirty="0"/>
              <a:t>garage</a:t>
            </a:r>
            <a:r>
              <a:rPr lang="en-US" dirty="0"/>
              <a:t> where you park, share, and fine-tune your engine.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What is Git?</a:t>
            </a:r>
            <a:endParaRPr lang="en-US" dirty="0"/>
          </a:p>
          <a:p>
            <a:pPr>
              <a:buNone/>
            </a:pPr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. Fancy term? Let’s break it 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tracks </a:t>
            </a:r>
            <a:r>
              <a:rPr lang="en-US" b="1" dirty="0"/>
              <a:t>changes</a:t>
            </a:r>
            <a:r>
              <a:rPr lang="en-US" dirty="0"/>
              <a:t> in your source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Works </a:t>
            </a:r>
            <a:r>
              <a:rPr lang="en-US" b="1" dirty="0"/>
              <a:t>locally</a:t>
            </a:r>
            <a:r>
              <a:rPr lang="en-US" dirty="0"/>
              <a:t>, so no internet? No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Lets you create </a:t>
            </a:r>
            <a:r>
              <a:rPr lang="en-US" b="1" dirty="0"/>
              <a:t>branches</a:t>
            </a:r>
            <a:r>
              <a:rPr lang="en-US" dirty="0"/>
              <a:t>, test new ideas, and merge them later.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the best part? Every developer gets their </a:t>
            </a:r>
            <a:r>
              <a:rPr lang="en-US" b="1" dirty="0"/>
              <a:t>own full copy</a:t>
            </a:r>
            <a:r>
              <a:rPr lang="en-US" dirty="0"/>
              <a:t> of the codebase.</a:t>
            </a:r>
          </a:p>
          <a:p>
            <a:pPr>
              <a:buNone/>
            </a:pPr>
            <a:r>
              <a:rPr lang="en-US" dirty="0"/>
              <a:t>It’s like your own personal timeline for every line of code.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 - Real World Analogy</a:t>
            </a:r>
            <a:endParaRPr lang="en-US" dirty="0"/>
          </a:p>
          <a:p>
            <a:pPr>
              <a:buNone/>
            </a:pPr>
            <a:r>
              <a:rPr lang="en-US" dirty="0"/>
              <a:t>Think of Git like your </a:t>
            </a:r>
            <a:r>
              <a:rPr lang="en-US" b="1" dirty="0"/>
              <a:t>personal notebook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You jot down ideas (code), make edits, and save versions.</a:t>
            </a:r>
            <a:br>
              <a:rPr lang="en-US" dirty="0"/>
            </a:br>
            <a:r>
              <a:rPr lang="en-US" dirty="0"/>
              <a:t>You don’t need to share it. It’s yours.</a:t>
            </a:r>
            <a:br>
              <a:rPr lang="en-US" dirty="0"/>
            </a:br>
            <a:r>
              <a:rPr lang="en-US" dirty="0"/>
              <a:t>You can flip back to older versions any time.</a:t>
            </a:r>
            <a:br>
              <a:rPr lang="en-US" dirty="0"/>
            </a:br>
            <a:r>
              <a:rPr lang="en-US" dirty="0"/>
              <a:t>And if something breaks? Just go back a page. Easy.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What is GitHub?</a:t>
            </a:r>
            <a:endParaRPr lang="en-US" dirty="0"/>
          </a:p>
          <a:p>
            <a:pPr>
              <a:buNone/>
            </a:pPr>
            <a:r>
              <a:rPr lang="en-US" dirty="0"/>
              <a:t>GitHub is a </a:t>
            </a:r>
            <a:r>
              <a:rPr lang="en-US" b="1" dirty="0"/>
              <a:t>cloud-based platform</a:t>
            </a:r>
            <a:r>
              <a:rPr lang="en-US" dirty="0"/>
              <a:t> that takes your Git notebook and puts it online for collaboration.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host your Git repositories </a:t>
            </a:r>
            <a:r>
              <a:rPr lang="en-US" b="1" dirty="0"/>
              <a:t>online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Collaborate with others, manage issues, and review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Plus, it supports </a:t>
            </a:r>
            <a:r>
              <a:rPr lang="en-US" b="1" dirty="0"/>
              <a:t>CI/CD</a:t>
            </a:r>
            <a:r>
              <a:rPr lang="en-US" dirty="0"/>
              <a:t>, project tracking, and lots of integrations.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yes, you can keep things </a:t>
            </a:r>
            <a:r>
              <a:rPr lang="en-US" b="1" dirty="0"/>
              <a:t>private</a:t>
            </a:r>
            <a:r>
              <a:rPr lang="en-US" dirty="0"/>
              <a:t> or share with the world.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GitHub - Real World Analogy</a:t>
            </a:r>
            <a:endParaRPr lang="en-US" dirty="0"/>
          </a:p>
          <a:p>
            <a:pPr>
              <a:buNone/>
            </a:pPr>
            <a:r>
              <a:rPr lang="en-US" dirty="0"/>
              <a:t>If Git is your notebook, GitHub is like a </a:t>
            </a:r>
            <a:r>
              <a:rPr lang="en-US" b="1" dirty="0"/>
              <a:t>shared workspace or library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Your team can read your notebook, suggest edits, or even add their own ideas.</a:t>
            </a:r>
            <a:br>
              <a:rPr lang="en-US" dirty="0"/>
            </a:br>
            <a:r>
              <a:rPr lang="en-US" dirty="0"/>
              <a:t>Everything is tracked. Everyone sees the changes.</a:t>
            </a:r>
            <a:br>
              <a:rPr lang="en-US" dirty="0"/>
            </a:br>
            <a:r>
              <a:rPr lang="en-US" dirty="0"/>
              <a:t>It’s teamwork on steroids.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 vs GitHub - Technical Differences</a:t>
            </a:r>
            <a:endParaRPr lang="en-US" dirty="0"/>
          </a:p>
          <a:p>
            <a:pPr>
              <a:buNone/>
            </a:pPr>
            <a:r>
              <a:rPr lang="en-US" dirty="0"/>
              <a:t>Let’s break it down technically:</a:t>
            </a:r>
          </a:p>
          <a:p>
            <a:pPr>
              <a:buNone/>
            </a:pPr>
            <a:r>
              <a:rPr lang="en-US" dirty="0" err="1"/>
              <a:t>AspectGitGitHubInstallationLocal</a:t>
            </a:r>
            <a:r>
              <a:rPr lang="en-US" dirty="0"/>
              <a:t> setup via CLI or </a:t>
            </a:r>
            <a:r>
              <a:rPr lang="en-US" dirty="0" err="1"/>
              <a:t>GUIWeb</a:t>
            </a:r>
            <a:r>
              <a:rPr lang="en-US" dirty="0"/>
              <a:t>-based (no install) or GitHub </a:t>
            </a:r>
            <a:r>
              <a:rPr lang="en-US" dirty="0" err="1"/>
              <a:t>DesktopData</a:t>
            </a:r>
            <a:r>
              <a:rPr lang="en-US" dirty="0"/>
              <a:t> </a:t>
            </a:r>
            <a:r>
              <a:rPr lang="en-US" dirty="0" err="1"/>
              <a:t>LocationStored</a:t>
            </a:r>
            <a:r>
              <a:rPr lang="en-US" dirty="0"/>
              <a:t> on local </a:t>
            </a:r>
            <a:r>
              <a:rPr lang="en-US" dirty="0" err="1"/>
              <a:t>machineCloud</a:t>
            </a:r>
            <a:r>
              <a:rPr lang="en-US" dirty="0"/>
              <a:t>-hosted remote </a:t>
            </a:r>
            <a:r>
              <a:rPr lang="en-US" dirty="0" err="1"/>
              <a:t>repositoriesAccess</a:t>
            </a:r>
            <a:r>
              <a:rPr lang="en-US" dirty="0"/>
              <a:t> </a:t>
            </a:r>
            <a:r>
              <a:rPr lang="en-US" dirty="0" err="1"/>
              <a:t>ControlManual</a:t>
            </a:r>
            <a:r>
              <a:rPr lang="en-US" dirty="0"/>
              <a:t> via SSH or Git </a:t>
            </a:r>
            <a:r>
              <a:rPr lang="en-US" dirty="0" err="1"/>
              <a:t>configBuilt</a:t>
            </a:r>
            <a:r>
              <a:rPr lang="en-US" dirty="0"/>
              <a:t>-in roles, permissions, and </a:t>
            </a:r>
            <a:r>
              <a:rPr lang="en-US" dirty="0" err="1"/>
              <a:t>collaborationCode</a:t>
            </a:r>
            <a:r>
              <a:rPr lang="en-US" dirty="0"/>
              <a:t> </a:t>
            </a:r>
            <a:r>
              <a:rPr lang="en-US" dirty="0" err="1"/>
              <a:t>SharingManual</a:t>
            </a:r>
            <a:r>
              <a:rPr lang="en-US" dirty="0"/>
              <a:t> (patch/email/scripts)Pull Requests, Forks – super </a:t>
            </a:r>
            <a:r>
              <a:rPr lang="en-US" dirty="0" err="1"/>
              <a:t>smoothUIMostly</a:t>
            </a:r>
            <a:r>
              <a:rPr lang="en-US" dirty="0"/>
              <a:t> </a:t>
            </a:r>
            <a:r>
              <a:rPr lang="en-US" dirty="0" err="1"/>
              <a:t>CLIClean</a:t>
            </a:r>
            <a:r>
              <a:rPr lang="en-US" dirty="0"/>
              <a:t> web UI with graphs and PR </a:t>
            </a:r>
            <a:r>
              <a:rPr lang="en-US" dirty="0" err="1"/>
              <a:t>toolsCollaborationPeer</a:t>
            </a:r>
            <a:r>
              <a:rPr lang="en-US" dirty="0"/>
              <a:t>-to-</a:t>
            </a:r>
            <a:r>
              <a:rPr lang="en-US" dirty="0" err="1"/>
              <a:t>peerCentralized</a:t>
            </a:r>
            <a:r>
              <a:rPr lang="en-US" dirty="0"/>
              <a:t> and team-focused</a:t>
            </a:r>
          </a:p>
          <a:p>
            <a:pPr>
              <a:buNone/>
            </a:pPr>
            <a:r>
              <a:rPr lang="en-US" dirty="0"/>
              <a:t>Git is like using pen and paper. GitHub is like Google Docs.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 Local Workflow - Example</a:t>
            </a:r>
            <a:endParaRPr lang="en-US" dirty="0"/>
          </a:p>
          <a:p>
            <a:pPr>
              <a:buNone/>
            </a:pPr>
            <a:r>
              <a:rPr lang="en-US" dirty="0"/>
              <a:t>So how do you use Git locally?</a:t>
            </a:r>
          </a:p>
          <a:p>
            <a:pPr>
              <a:buNone/>
            </a:pPr>
            <a:r>
              <a:rPr lang="en-US" dirty="0"/>
              <a:t>bash</a:t>
            </a:r>
          </a:p>
          <a:p>
            <a:pPr>
              <a:buNone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None/>
            </a:pPr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git add . git commit -m "Initial commit" </a:t>
            </a:r>
          </a:p>
          <a:p>
            <a:pPr>
              <a:buNone/>
            </a:pPr>
            <a:r>
              <a:rPr lang="en-US" dirty="0"/>
              <a:t>Simple. Initialize a repo, add your files, and commit. Boom. Your project is version-controlled.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GitHub Integration - Example</a:t>
            </a:r>
            <a:endParaRPr lang="en-US" dirty="0"/>
          </a:p>
          <a:p>
            <a:pPr>
              <a:buNone/>
            </a:pPr>
            <a:r>
              <a:rPr lang="en-US" dirty="0"/>
              <a:t>Wanna push that to GitHub? Just do this:</a:t>
            </a:r>
          </a:p>
          <a:p>
            <a:pPr>
              <a:buNone/>
            </a:pPr>
            <a:r>
              <a:rPr lang="en-US" dirty="0"/>
              <a:t>bash</a:t>
            </a:r>
          </a:p>
          <a:p>
            <a:pPr>
              <a:buNone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None/>
            </a:pPr>
            <a:r>
              <a:rPr lang="en-US" dirty="0"/>
              <a:t>git remote add origin https://github.com/user/repo.git git push -u origin main </a:t>
            </a:r>
          </a:p>
          <a:p>
            <a:pPr>
              <a:buNone/>
            </a:pPr>
            <a:r>
              <a:rPr lang="en-US" dirty="0"/>
              <a:t>Now your notebook’s on the cloud. Welcome to team collaboration!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Git &amp; GitHub Workflow</a:t>
            </a:r>
            <a:endParaRPr lang="en-US" dirty="0"/>
          </a:p>
          <a:p>
            <a:pPr>
              <a:buNone/>
            </a:pPr>
            <a:r>
              <a:rPr lang="en-US" dirty="0"/>
              <a:t>Here’s the usual flow:</a:t>
            </a:r>
          </a:p>
          <a:p>
            <a:pPr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b="1" dirty="0"/>
              <a:t>write code</a:t>
            </a:r>
            <a:r>
              <a:rPr lang="en-US" dirty="0"/>
              <a:t> and commit changes locally using Git.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Then you </a:t>
            </a:r>
            <a:r>
              <a:rPr lang="en-US" b="1" dirty="0"/>
              <a:t>push to GitHub</a:t>
            </a:r>
            <a:r>
              <a:rPr lang="en-US" dirty="0"/>
              <a:t> to back it up or share with your team.</a:t>
            </a:r>
          </a:p>
          <a:p>
            <a:pPr>
              <a:buFont typeface="+mj-lt"/>
              <a:buAutoNum type="arabicPeriod"/>
            </a:pPr>
            <a:r>
              <a:rPr lang="en-US" dirty="0"/>
              <a:t>Teammates can open </a:t>
            </a:r>
            <a:r>
              <a:rPr lang="en-US" b="1" dirty="0"/>
              <a:t>pull requests</a:t>
            </a:r>
            <a:r>
              <a:rPr lang="en-US" dirty="0"/>
              <a:t>, assign </a:t>
            </a:r>
            <a:r>
              <a:rPr lang="en-US" b="1" dirty="0"/>
              <a:t>issues</a:t>
            </a:r>
            <a:r>
              <a:rPr lang="en-US" dirty="0"/>
              <a:t>, and review your code.</a:t>
            </a:r>
          </a:p>
          <a:p>
            <a:pPr>
              <a:buNone/>
            </a:pPr>
            <a:r>
              <a:rPr lang="en-US" dirty="0"/>
              <a:t>It’s local + global in perfect sync.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How Git and GitHub Work Together</a:t>
            </a:r>
            <a:endParaRPr lang="en-US" dirty="0"/>
          </a:p>
          <a:p>
            <a:pPr>
              <a:buNone/>
            </a:pPr>
            <a:r>
              <a:rPr lang="en-US" dirty="0"/>
              <a:t>Let’s simplify the roles:</a:t>
            </a:r>
          </a:p>
          <a:p>
            <a:pPr>
              <a:buNone/>
            </a:pPr>
            <a:r>
              <a:rPr lang="en-US" dirty="0" err="1"/>
              <a:t>TaskToolVersion</a:t>
            </a:r>
            <a:r>
              <a:rPr lang="en-US" dirty="0"/>
              <a:t> </a:t>
            </a:r>
            <a:r>
              <a:rPr lang="en-US" dirty="0" err="1"/>
              <a:t>ControlGitRemote</a:t>
            </a:r>
            <a:r>
              <a:rPr lang="en-US" dirty="0"/>
              <a:t> </a:t>
            </a:r>
            <a:r>
              <a:rPr lang="en-US" dirty="0" err="1"/>
              <a:t>BackupGitHubCollaborationGitHubCode</a:t>
            </a:r>
            <a:r>
              <a:rPr lang="en-US" dirty="0"/>
              <a:t> </a:t>
            </a:r>
            <a:r>
              <a:rPr lang="en-US" dirty="0" err="1"/>
              <a:t>ReviewGitHubOffline</a:t>
            </a:r>
            <a:r>
              <a:rPr lang="en-US" dirty="0"/>
              <a:t> </a:t>
            </a:r>
            <a:r>
              <a:rPr lang="en-US" dirty="0" err="1"/>
              <a:t>WorkGitDeployment</a:t>
            </a:r>
            <a:r>
              <a:rPr lang="en-US" dirty="0"/>
              <a:t> </a:t>
            </a:r>
            <a:r>
              <a:rPr lang="en-US" dirty="0" err="1"/>
              <a:t>PipelinesGitHub</a:t>
            </a:r>
            <a:endParaRPr lang="en-US" dirty="0"/>
          </a:p>
          <a:p>
            <a:pPr>
              <a:buNone/>
            </a:pPr>
            <a:r>
              <a:rPr lang="en-US" dirty="0"/>
              <a:t>So Git handles the </a:t>
            </a:r>
            <a:r>
              <a:rPr lang="en-US" b="1" dirty="0"/>
              <a:t>code history</a:t>
            </a:r>
            <a:r>
              <a:rPr lang="en-US" dirty="0"/>
              <a:t>, GitHub handles the </a:t>
            </a:r>
            <a:r>
              <a:rPr lang="en-US" b="1" dirty="0"/>
              <a:t>teamwork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Alternatives to GitHub</a:t>
            </a:r>
            <a:endParaRPr lang="en-US" dirty="0"/>
          </a:p>
          <a:p>
            <a:pPr>
              <a:buNone/>
            </a:pPr>
            <a:r>
              <a:rPr lang="en-US" dirty="0"/>
              <a:t>If not GitHub, then what?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GitLab</a:t>
            </a:r>
            <a:r>
              <a:rPr lang="en-US" dirty="0"/>
              <a:t>: Built-in CI/CD and self-hosting.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Bitbucket</a:t>
            </a:r>
            <a:r>
              <a:rPr lang="en-US" dirty="0"/>
              <a:t>: Integrates nicely with Jira.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SourceForge</a:t>
            </a:r>
            <a:r>
              <a:rPr lang="en-US" dirty="0"/>
              <a:t>: Old school but still alive.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 DevOps Repos</a:t>
            </a:r>
            <a:r>
              <a:rPr lang="en-US" dirty="0"/>
              <a:t>: Microsoft’s enterprise solution.</a:t>
            </a:r>
          </a:p>
          <a:p>
            <a:pPr>
              <a:buNone/>
            </a:pPr>
            <a:r>
              <a:rPr lang="en-US" dirty="0"/>
              <a:t>Git is the common ground. These platforms are just different homes for it.</a:t>
            </a:r>
          </a:p>
          <a:p>
            <a:pPr>
              <a:buNone/>
            </a:pPr>
            <a:r>
              <a:rPr lang="en-US" dirty="0"/>
              <a:t>🎙️ </a:t>
            </a:r>
            <a:r>
              <a:rPr lang="en-US" b="1" dirty="0"/>
              <a:t>Final Summary - Git vs GitHub</a:t>
            </a:r>
            <a:endParaRPr lang="en-US" dirty="0"/>
          </a:p>
          <a:p>
            <a:pPr>
              <a:buNone/>
            </a:pPr>
            <a:r>
              <a:rPr lang="en-US" dirty="0"/>
              <a:t>Let’s wrap it up with this table:</a:t>
            </a:r>
          </a:p>
          <a:p>
            <a:pPr>
              <a:buNone/>
            </a:pPr>
            <a:r>
              <a:rPr lang="en-US" dirty="0"/>
              <a:t>ComparisonGitGitHubTool </a:t>
            </a:r>
            <a:r>
              <a:rPr lang="en-US" dirty="0" err="1"/>
              <a:t>TypeLocal</a:t>
            </a:r>
            <a:r>
              <a:rPr lang="en-US" dirty="0"/>
              <a:t> tool for version </a:t>
            </a:r>
            <a:r>
              <a:rPr lang="en-US" dirty="0" err="1"/>
              <a:t>controlCloud</a:t>
            </a:r>
            <a:r>
              <a:rPr lang="en-US" dirty="0"/>
              <a:t> platform built around </a:t>
            </a:r>
            <a:r>
              <a:rPr lang="en-US" dirty="0" err="1"/>
              <a:t>GitConnectivityNo</a:t>
            </a:r>
            <a:r>
              <a:rPr lang="en-US" dirty="0"/>
              <a:t> internet </a:t>
            </a:r>
            <a:r>
              <a:rPr lang="en-US" dirty="0" err="1"/>
              <a:t>requiredInternet</a:t>
            </a:r>
            <a:r>
              <a:rPr lang="en-US" dirty="0"/>
              <a:t>-based </a:t>
            </a:r>
            <a:r>
              <a:rPr lang="en-US" dirty="0" err="1"/>
              <a:t>collaborationCore</a:t>
            </a:r>
            <a:r>
              <a:rPr lang="en-US" dirty="0"/>
              <a:t> </a:t>
            </a:r>
            <a:r>
              <a:rPr lang="en-US" dirty="0" err="1"/>
              <a:t>FunctionTracks</a:t>
            </a:r>
            <a:r>
              <a:rPr lang="en-US" dirty="0"/>
              <a:t> code </a:t>
            </a:r>
            <a:r>
              <a:rPr lang="en-US" dirty="0" err="1"/>
              <a:t>historyHosts</a:t>
            </a:r>
            <a:r>
              <a:rPr lang="en-US" dirty="0"/>
              <a:t> and shares </a:t>
            </a:r>
            <a:r>
              <a:rPr lang="en-US" dirty="0" err="1"/>
              <a:t>codeOwnershipYou</a:t>
            </a:r>
            <a:r>
              <a:rPr lang="en-US" dirty="0"/>
              <a:t> own everything </a:t>
            </a:r>
            <a:r>
              <a:rPr lang="en-US" dirty="0" err="1"/>
              <a:t>locallyGitHub</a:t>
            </a:r>
            <a:r>
              <a:rPr lang="en-US" dirty="0"/>
              <a:t> manages shared access &amp; team features</a:t>
            </a:r>
          </a:p>
          <a:p>
            <a:r>
              <a:rPr lang="en-US" dirty="0"/>
              <a:t>Git is your personal version tracker.</a:t>
            </a:r>
            <a:br>
              <a:rPr lang="en-US" dirty="0"/>
            </a:br>
            <a:r>
              <a:rPr lang="en-US" dirty="0"/>
              <a:t>GitHub is your collaboration hub.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A63DC-D0D0-46A7-9B96-95134D6158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videoFile</a:t>
            </a:r>
            <a:r>
              <a:rPr lang="en-US" dirty="0"/>
              <a:t>": "C:/Users/YourName/Videos/git-vs-github-interview.mp4",</a:t>
            </a:r>
          </a:p>
          <a:p>
            <a:r>
              <a:rPr lang="en-US" dirty="0"/>
              <a:t>  "title": "💡 Git vs GitHub Explained for Interviews! | Key Differences &amp; Examples 🔥",</a:t>
            </a:r>
          </a:p>
          <a:p>
            <a:r>
              <a:rPr lang="en-US" dirty="0"/>
              <a:t>  "description": "🧠 Confused between Git and GitHub? This video will clear it up for your tech interviews! \n\n📌 What you'll learn:\n- 🔍 Git vs GitHub side-by-side comparison\n- 💻 Real-world analogies to understand better\n- 🛠️ Git local workflow &amp; GitHub integration examples\n- 🔄 How Git &amp; GitHub work together\n- 📋 Interview-ready technical differences\n\n📚 Bonus:\n- Git &amp; GitHub in real projects\n- Alternatives like GitLab, Bitbucket, Azure DevOps\n\n✅ Perfect for freshers, developers &amp; interview prep!\n\</a:t>
            </a:r>
            <a:r>
              <a:rPr lang="en-US" dirty="0" err="1"/>
              <a:t>n#git</a:t>
            </a:r>
            <a:r>
              <a:rPr lang="en-US" dirty="0"/>
              <a:t> #github #interviewprep #softwareengineering #versioncontrol #gitvsgithub #techinterview #codinginterview #webdevelopment #programming",</a:t>
            </a:r>
          </a:p>
          <a:p>
            <a:r>
              <a:rPr lang="en-US" dirty="0"/>
              <a:t>  "tags": [</a:t>
            </a:r>
          </a:p>
          <a:p>
            <a:r>
              <a:rPr lang="en-US" dirty="0"/>
              <a:t>    "git vs </a:t>
            </a:r>
            <a:r>
              <a:rPr lang="en-US" dirty="0" err="1"/>
              <a:t>github</a:t>
            </a:r>
            <a:r>
              <a:rPr lang="en-US" dirty="0"/>
              <a:t>",</a:t>
            </a:r>
          </a:p>
          <a:p>
            <a:r>
              <a:rPr lang="en-US" dirty="0"/>
              <a:t>    "git interview questions",</a:t>
            </a:r>
          </a:p>
          <a:p>
            <a:r>
              <a:rPr lang="en-US" dirty="0"/>
              <a:t>    "</a:t>
            </a:r>
            <a:r>
              <a:rPr lang="en-US" dirty="0" err="1"/>
              <a:t>github</a:t>
            </a:r>
            <a:r>
              <a:rPr lang="en-US" dirty="0"/>
              <a:t> explained",</a:t>
            </a:r>
          </a:p>
          <a:p>
            <a:r>
              <a:rPr lang="en-US" dirty="0"/>
              <a:t>    "version control system",</a:t>
            </a:r>
          </a:p>
          <a:p>
            <a:r>
              <a:rPr lang="en-US" dirty="0"/>
              <a:t>    "git tutorial",</a:t>
            </a:r>
          </a:p>
          <a:p>
            <a:r>
              <a:rPr lang="en-US" dirty="0"/>
              <a:t>    "coding interview prep",</a:t>
            </a:r>
          </a:p>
          <a:p>
            <a:r>
              <a:rPr lang="en-US" dirty="0"/>
              <a:t>    "software engineering",</a:t>
            </a:r>
          </a:p>
          <a:p>
            <a:r>
              <a:rPr lang="en-US" dirty="0"/>
              <a:t>    "developer tools",</a:t>
            </a:r>
          </a:p>
          <a:p>
            <a:r>
              <a:rPr lang="en-US" dirty="0"/>
              <a:t>    "programming basics",</a:t>
            </a:r>
          </a:p>
          <a:p>
            <a:r>
              <a:rPr lang="en-US" dirty="0"/>
              <a:t>    "technical interview"</a:t>
            </a:r>
          </a:p>
          <a:p>
            <a:r>
              <a:rPr lang="en-US" dirty="0"/>
              <a:t>  ],</a:t>
            </a:r>
          </a:p>
          <a:p>
            <a:r>
              <a:rPr lang="en-US" dirty="0"/>
              <a:t>  "</a:t>
            </a:r>
            <a:r>
              <a:rPr lang="en-US" dirty="0" err="1"/>
              <a:t>categoryName</a:t>
            </a:r>
            <a:r>
              <a:rPr lang="en-US" dirty="0"/>
              <a:t>": "Education",</a:t>
            </a:r>
          </a:p>
          <a:p>
            <a:r>
              <a:rPr lang="en-US" dirty="0"/>
              <a:t>  "</a:t>
            </a:r>
            <a:r>
              <a:rPr lang="en-US" dirty="0" err="1"/>
              <a:t>privacyStatus</a:t>
            </a:r>
            <a:r>
              <a:rPr lang="en-US" dirty="0"/>
              <a:t>": "public",</a:t>
            </a:r>
          </a:p>
          <a:p>
            <a:r>
              <a:rPr lang="en-US" dirty="0"/>
              <a:t>  "thumbnail": "C:/Users/YourName/Videos/git-vs-github-thumbnail.png",</a:t>
            </a:r>
          </a:p>
          <a:p>
            <a:r>
              <a:rPr lang="en-US" dirty="0"/>
              <a:t>  "</a:t>
            </a:r>
            <a:r>
              <a:rPr lang="en-US" dirty="0" err="1"/>
              <a:t>playlistName</a:t>
            </a:r>
            <a:r>
              <a:rPr lang="en-US" dirty="0"/>
              <a:t>": "Interview Questions - Git &amp; GitHub",</a:t>
            </a:r>
          </a:p>
          <a:p>
            <a:r>
              <a:rPr lang="en-US" dirty="0"/>
              <a:t>  "</a:t>
            </a:r>
            <a:r>
              <a:rPr lang="en-US" dirty="0" err="1"/>
              <a:t>publishAt</a:t>
            </a:r>
            <a:r>
              <a:rPr lang="en-US" dirty="0"/>
              <a:t>": "2025-04-12 10:00:00",</a:t>
            </a:r>
          </a:p>
          <a:p>
            <a:r>
              <a:rPr lang="en-US" dirty="0"/>
              <a:t>  "</a:t>
            </a:r>
            <a:r>
              <a:rPr lang="en-US" dirty="0" err="1"/>
              <a:t>madeForKids</a:t>
            </a:r>
            <a:r>
              <a:rPr lang="en-US" dirty="0"/>
              <a:t>": false,</a:t>
            </a:r>
          </a:p>
          <a:p>
            <a:r>
              <a:rPr lang="en-US" dirty="0"/>
              <a:t>  "</a:t>
            </a:r>
            <a:r>
              <a:rPr lang="en-US" dirty="0" err="1"/>
              <a:t>ageRestriction</a:t>
            </a:r>
            <a:r>
              <a:rPr lang="en-US" dirty="0"/>
              <a:t>": false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A63DC-D0D0-46A7-9B96-95134D6158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6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3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92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27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04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32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92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5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12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1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6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5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8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Git vs GitHub -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Interview Questions -3 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 &amp; GitHub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Combined Usage: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1. Work locally with Git.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2. Push to GitHub for collaboration.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3. Open pull requests, assign issues, and review code.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Git and GitHub Work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70000" lnSpcReduction="20000"/>
          </a:bodyPr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Side-by-side Roles: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Task                  | Tool  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|-----------------------|-------------|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Version Control       | Git   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Remote Backup         | GitHub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Collaboration         | GitHub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Code Review           | GitHub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Offline Work          | Git         |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| Deployment Pipelines  | GitHub      |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Alternatives to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</a:t>
            </a:r>
            <a:r>
              <a:rPr b="1" dirty="0"/>
              <a:t>GitLab</a:t>
            </a:r>
            <a:r>
              <a:rPr dirty="0"/>
              <a:t>: With built-in CI/CD pipelines.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</a:t>
            </a:r>
            <a:r>
              <a:rPr b="1" dirty="0"/>
              <a:t>Bitbucket</a:t>
            </a:r>
            <a:r>
              <a:rPr dirty="0"/>
              <a:t>: Integrates well with Jira.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</a:t>
            </a:r>
            <a:r>
              <a:rPr b="1" dirty="0" err="1"/>
              <a:t>SourceForge</a:t>
            </a:r>
            <a:r>
              <a:rPr dirty="0"/>
              <a:t>: Open-source repository.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</a:t>
            </a:r>
            <a:r>
              <a:rPr b="1" dirty="0"/>
              <a:t>Azure DevOps Repos</a:t>
            </a:r>
            <a:r>
              <a:rPr dirty="0"/>
              <a:t>: Enterprise-ready Git hosting by Microsoft.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442685"/>
            <a:ext cx="7200897" cy="977900"/>
          </a:xfrm>
        </p:spPr>
        <p:txBody>
          <a:bodyPr/>
          <a:lstStyle/>
          <a:p>
            <a:r>
              <a:rPr dirty="0"/>
              <a:t>Final Summary - Git vs GitHub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2341"/>
              </p:ext>
            </p:extLst>
          </p:nvPr>
        </p:nvGraphicFramePr>
        <p:xfrm>
          <a:off x="971551" y="1420585"/>
          <a:ext cx="7200897" cy="30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056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rPr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056">
                <a:tc>
                  <a:txBody>
                    <a:bodyPr/>
                    <a:lstStyle/>
                    <a:p>
                      <a:r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Local tool for 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Cloud platform built around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56">
                <a:tc>
                  <a:txBody>
                    <a:bodyPr/>
                    <a:lstStyle/>
                    <a:p>
                      <a: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No internet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Internet-based 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056">
                <a:tc>
                  <a:txBody>
                    <a:bodyPr/>
                    <a:lstStyle/>
                    <a:p>
                      <a:r>
                        <a:t>Core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Tracks code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Hosts and shares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056">
                <a:tc>
                  <a:txBody>
                    <a:bodyPr/>
                    <a:lstStyle/>
                    <a:p>
                      <a:r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You own everything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GitHub manages shared access &amp;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097" y="377371"/>
            <a:ext cx="7200897" cy="977900"/>
          </a:xfrm>
        </p:spPr>
        <p:txBody>
          <a:bodyPr/>
          <a:lstStyle/>
          <a:p>
            <a:r>
              <a:rPr dirty="0"/>
              <a:t>Git vs GitHub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42596"/>
              </p:ext>
            </p:extLst>
          </p:nvPr>
        </p:nvGraphicFramePr>
        <p:xfrm>
          <a:off x="971551" y="1428750"/>
          <a:ext cx="7200897" cy="307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587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rPr dirty="0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587">
                <a:tc>
                  <a:txBody>
                    <a:bodyPr/>
                    <a:lstStyle/>
                    <a:p>
                      <a: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Version Control System (VCS)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Cloud-based Git repository hosting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587">
                <a:tc>
                  <a:txBody>
                    <a:bodyPr/>
                    <a:lstStyle/>
                    <a:p>
                      <a: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Manages source code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Hosts repositories and facilitates 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587">
                <a:tc>
                  <a:txBody>
                    <a:bodyPr/>
                    <a:lstStyle/>
                    <a:p>
                      <a:r>
                        <a:t>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Command-line or GUI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Web interface with additional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587">
                <a:tc>
                  <a:txBody>
                    <a:bodyPr/>
                    <a:lstStyle/>
                    <a:p>
                      <a:r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Open-source (by Linus Torvalds)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Owned by 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Git?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Git: A Distributed Version Control System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Tracks </a:t>
            </a:r>
            <a:r>
              <a:rPr b="1" dirty="0"/>
              <a:t>changes</a:t>
            </a:r>
            <a:r>
              <a:rPr dirty="0"/>
              <a:t> in source code.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Works </a:t>
            </a:r>
            <a:r>
              <a:rPr b="1" dirty="0"/>
              <a:t>locally</a:t>
            </a:r>
            <a:r>
              <a:rPr dirty="0"/>
              <a:t> without requiring internet.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Enables </a:t>
            </a:r>
            <a:r>
              <a:rPr b="1" dirty="0"/>
              <a:t>branching and merging</a:t>
            </a:r>
            <a:r>
              <a:rPr dirty="0"/>
              <a:t>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Every user has a </a:t>
            </a:r>
            <a:r>
              <a:rPr b="1" dirty="0"/>
              <a:t>full copy</a:t>
            </a:r>
            <a:r>
              <a:rPr dirty="0"/>
              <a:t> of the repo.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 - Real World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Think of Git as your </a:t>
            </a:r>
            <a:r>
              <a:rPr b="1" dirty="0"/>
              <a:t>personal notebook</a:t>
            </a:r>
            <a:r>
              <a:rPr dirty="0"/>
              <a:t>. You can write, edit, and save different versions. It’s your local record of everything you've worked 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ctr">
              <a:defRPr sz="2400" b="1">
                <a:solidFill>
                  <a:srgbClr val="000000"/>
                </a:solidFill>
              </a:defRPr>
            </a:pPr>
            <a:r>
              <a:rPr dirty="0"/>
              <a:t>GitHub: A Cloud-Based Git Hosting Platform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Hosts your Git repositories </a:t>
            </a:r>
            <a:r>
              <a:rPr b="1" dirty="0"/>
              <a:t>online</a:t>
            </a:r>
            <a:r>
              <a:rPr dirty="0"/>
              <a:t>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Facilitates </a:t>
            </a:r>
            <a:r>
              <a:rPr b="1" dirty="0"/>
              <a:t>collaboration</a:t>
            </a:r>
            <a:r>
              <a:rPr dirty="0"/>
              <a:t>, issue tracking, and code review.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Offers </a:t>
            </a:r>
            <a:r>
              <a:rPr b="1" dirty="0"/>
              <a:t>CI/CD</a:t>
            </a:r>
            <a:r>
              <a:rPr dirty="0"/>
              <a:t> and integrations.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- Enables public and private project sharing.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 - Real World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GitHub is like a </a:t>
            </a:r>
            <a:r>
              <a:rPr b="1" dirty="0"/>
              <a:t>shared workspace or library</a:t>
            </a:r>
            <a:r>
              <a:rPr dirty="0"/>
              <a:t> where your team can access your notebook (Git repo), suggest changes, and contribute.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361042"/>
            <a:ext cx="7200897" cy="977900"/>
          </a:xfrm>
        </p:spPr>
        <p:txBody>
          <a:bodyPr/>
          <a:lstStyle/>
          <a:p>
            <a:r>
              <a:rPr dirty="0"/>
              <a:t>Git vs GitHub - Technical 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06273"/>
              </p:ext>
            </p:extLst>
          </p:nvPr>
        </p:nvGraphicFramePr>
        <p:xfrm>
          <a:off x="971551" y="1200150"/>
          <a:ext cx="7200897" cy="3470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934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rPr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934">
                <a:tc>
                  <a:txBody>
                    <a:bodyPr/>
                    <a:lstStyle/>
                    <a:p>
                      <a:r>
                        <a:t>Installation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Local setup via CLI or 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Web-based (no install) or GitHub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934">
                <a:tc>
                  <a:txBody>
                    <a:bodyPr/>
                    <a:lstStyle/>
                    <a:p>
                      <a:r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Stored on local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Cloud-hosted remote repositories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934">
                <a:tc>
                  <a:txBody>
                    <a:bodyPr/>
                    <a:lstStyle/>
                    <a:p>
                      <a:r>
                        <a:t>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Manual via SSH or Git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Built-in roles, permissions, and collaboration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934">
                <a:tc>
                  <a:txBody>
                    <a:bodyPr/>
                    <a:lstStyle/>
                    <a:p>
                      <a:r>
                        <a:t>Code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Manual via patch/email or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Seamless with Pull Requests and Forks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934">
                <a:tc>
                  <a:txBody>
                    <a:bodyPr/>
                    <a:lstStyle/>
                    <a:p>
                      <a:r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Command-line 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Web UI with graphs, PRs, diff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937">
                <a:tc>
                  <a:txBody>
                    <a:bodyPr/>
                    <a:lstStyle/>
                    <a:p>
                      <a:r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Peer-to-peer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Centralized and team-focused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8" y="401863"/>
            <a:ext cx="7200897" cy="977900"/>
          </a:xfrm>
        </p:spPr>
        <p:txBody>
          <a:bodyPr/>
          <a:lstStyle/>
          <a:p>
            <a:r>
              <a:rPr dirty="0"/>
              <a:t>Git Local Workflow -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28" y="1289956"/>
            <a:ext cx="7282543" cy="3323987"/>
          </a:xfrm>
          <a:prstGeom prst="rect">
            <a:avLst/>
          </a:prstGeom>
          <a:solidFill>
            <a:srgbClr val="2E2E2E"/>
          </a:solidFill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dirty="0"/>
              <a:t>### Git Local Commands:</a:t>
            </a:r>
            <a:br>
              <a:rPr dirty="0"/>
            </a:br>
            <a:r>
              <a:rPr dirty="0"/>
              <a:t>```bash</a:t>
            </a:r>
            <a:br>
              <a:rPr dirty="0"/>
            </a:br>
            <a:r>
              <a:rPr dirty="0"/>
              <a:t>git </a:t>
            </a:r>
            <a:r>
              <a:rPr dirty="0" err="1"/>
              <a:t>init</a:t>
            </a:r>
            <a:br>
              <a:rPr dirty="0"/>
            </a:br>
            <a:r>
              <a:rPr dirty="0"/>
              <a:t>git add .</a:t>
            </a:r>
            <a:br>
              <a:rPr dirty="0"/>
            </a:br>
            <a:r>
              <a:rPr dirty="0"/>
              <a:t>git commit -m "Initial commit"</a:t>
            </a:r>
            <a:br>
              <a:rPr dirty="0"/>
            </a:br>
            <a:r>
              <a:rPr dirty="0"/>
              <a:t>```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 Integration -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4836" y="1902278"/>
            <a:ext cx="6849952" cy="2062103"/>
          </a:xfrm>
          <a:prstGeom prst="rect">
            <a:avLst/>
          </a:prstGeom>
          <a:solidFill>
            <a:srgbClr val="2E2E2E"/>
          </a:solidFill>
        </p:spPr>
        <p:txBody>
          <a:bodyPr wrap="none">
            <a:spAutoFit/>
          </a:bodyPr>
          <a:lstStyle/>
          <a:p>
            <a:endParaRPr sz="1600" dirty="0"/>
          </a:p>
          <a:p>
            <a:pPr algn="l">
              <a:defRPr sz="2400">
                <a:solidFill>
                  <a:srgbClr val="FFFFFF"/>
                </a:solidFill>
                <a:latin typeface="Courier New"/>
              </a:defRPr>
            </a:pPr>
            <a:r>
              <a:rPr sz="1600" dirty="0"/>
              <a:t>### Push to GitHub:</a:t>
            </a:r>
            <a:br>
              <a:rPr sz="1600" dirty="0"/>
            </a:br>
            <a:r>
              <a:rPr sz="1600" dirty="0"/>
              <a:t>```bash</a:t>
            </a:r>
            <a:br>
              <a:rPr sz="1600" dirty="0"/>
            </a:br>
            <a:r>
              <a:rPr sz="1600" dirty="0"/>
              <a:t>git remote add origin https://github.com/user/repo.git</a:t>
            </a:r>
            <a:br>
              <a:rPr sz="1600" dirty="0"/>
            </a:br>
            <a:r>
              <a:rPr sz="1600" dirty="0"/>
              <a:t>git push -u origin main</a:t>
            </a:r>
            <a:br>
              <a:rPr sz="1600" dirty="0"/>
            </a:br>
            <a:r>
              <a:rPr sz="1600" dirty="0"/>
              <a:t>```</a:t>
            </a:r>
            <a:br>
              <a:rPr sz="1600" dirty="0"/>
            </a:br>
            <a:br>
              <a:rPr sz="1600" dirty="0"/>
            </a:br>
            <a:endParaRPr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it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" id="{DB92685C-80F3-4513-BCCF-5F6BA0425A87}" vid="{D652E6F4-0FC0-400C-A868-72CA898A89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Git</Template>
  <TotalTime>9</TotalTime>
  <Words>1573</Words>
  <Application>Microsoft Office PowerPoint</Application>
  <PresentationFormat>On-screen Show (16:9)</PresentationFormat>
  <Paragraphs>184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Garamond</vt:lpstr>
      <vt:lpstr>Git</vt:lpstr>
      <vt:lpstr>Git vs GitHub - Overview</vt:lpstr>
      <vt:lpstr>Git vs GitHub - Overview</vt:lpstr>
      <vt:lpstr>What is Git?</vt:lpstr>
      <vt:lpstr>Git - Real World Analogy</vt:lpstr>
      <vt:lpstr>What is GitHub?</vt:lpstr>
      <vt:lpstr>GitHub - Real World Analogy</vt:lpstr>
      <vt:lpstr>Git vs GitHub - Technical Differences</vt:lpstr>
      <vt:lpstr>Git Local Workflow - Example</vt:lpstr>
      <vt:lpstr>GitHub Integration - Example</vt:lpstr>
      <vt:lpstr>Git &amp; GitHub Workflow</vt:lpstr>
      <vt:lpstr>How Git and GitHub Work Together</vt:lpstr>
      <vt:lpstr>Alternatives to GitHub</vt:lpstr>
      <vt:lpstr>Final Summary - Git vs GitHub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Dhruv Shah</cp:lastModifiedBy>
  <cp:revision>18</cp:revision>
  <dcterms:created xsi:type="dcterms:W3CDTF">2013-01-27T09:14:16Z</dcterms:created>
  <dcterms:modified xsi:type="dcterms:W3CDTF">2025-04-10T13:14:44Z</dcterms:modified>
  <cp:category/>
</cp:coreProperties>
</file>